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69" r:id="rId3"/>
    <p:sldId id="270" r:id="rId4"/>
    <p:sldId id="271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21E"/>
    <a:srgbClr val="ED7B09"/>
    <a:srgbClr val="CE3010"/>
    <a:srgbClr val="B96007"/>
    <a:srgbClr val="CC9900"/>
    <a:srgbClr val="663300"/>
    <a:srgbClr val="05BEFF"/>
    <a:srgbClr val="CCCC00"/>
    <a:srgbClr val="CD3FBC"/>
    <a:srgbClr val="8F45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0"/>
            <a:ext cx="8568952" cy="278092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ΑΝΘΡΩΠΙΝΑ ΔΙΚΑΙΩΜΑΤΑ ΚΑΙ ΕΝΣΥΝΑΙΣΘΗΣΗ: ΑΝΤΙΜΕΤΩΠΙΖΟΝΤΑΣ ΤΟΝ ΡΑΤΣΙΣΜΟ</a:t>
            </a:r>
            <a:endParaRPr lang="el-GR" sz="4000" b="1" dirty="0"/>
          </a:p>
        </p:txBody>
      </p:sp>
      <p:pic>
        <p:nvPicPr>
          <p:cNvPr id="4" name="3 - Εικόνα" descr="ΡΟΥΣΒΕΛ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3068960"/>
            <a:ext cx="5436096" cy="3061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224136"/>
          </a:xfrm>
        </p:spPr>
        <p:txBody>
          <a:bodyPr/>
          <a:lstStyle/>
          <a:p>
            <a:pPr algn="ctr"/>
            <a:r>
              <a:rPr lang="el-GR" b="1" dirty="0" smtClean="0"/>
              <a:t>ΦΥΛΛΟ ΑΞΙΟΛΟΓΗΣΗΣ</a:t>
            </a:r>
            <a:endParaRPr lang="el-GR" b="1" dirty="0"/>
          </a:p>
        </p:txBody>
      </p:sp>
      <p:pic>
        <p:nvPicPr>
          <p:cNvPr id="5" name="4 - Θέση περιεχομένου" descr="Capture88888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23913"/>
          <a:stretch>
            <a:fillRect/>
          </a:stretch>
        </p:blipFill>
        <p:spPr>
          <a:xfrm>
            <a:off x="1979712" y="1052736"/>
            <a:ext cx="5040559" cy="543017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ΦΥΛΛΟ ΑΞΙΟΛΟΓΗΣΗΣ</a:t>
            </a:r>
            <a:endParaRPr lang="el-GR" b="1" dirty="0"/>
          </a:p>
        </p:txBody>
      </p:sp>
      <p:pic>
        <p:nvPicPr>
          <p:cNvPr id="10" name="9 - Θέση περιεχομένου" descr="99999999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r="9637"/>
          <a:stretch>
            <a:fillRect/>
          </a:stretch>
        </p:blipFill>
        <p:spPr>
          <a:xfrm>
            <a:off x="1907704" y="1124744"/>
            <a:ext cx="4896544" cy="5571421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0"/>
            <a:ext cx="7927032" cy="908720"/>
          </a:xfrm>
        </p:spPr>
        <p:txBody>
          <a:bodyPr/>
          <a:lstStyle/>
          <a:p>
            <a:pPr algn="ctr"/>
            <a:r>
              <a:rPr lang="el-GR" b="1" dirty="0" smtClean="0"/>
              <a:t>ΠΩΣ ΤΑ ΠΗΓΑ;</a:t>
            </a:r>
            <a:endParaRPr lang="el-GR" b="1" dirty="0"/>
          </a:p>
        </p:txBody>
      </p:sp>
      <p:sp>
        <p:nvSpPr>
          <p:cNvPr id="5" name="4 - Ορθογώνιο"/>
          <p:cNvSpPr/>
          <p:nvPr/>
        </p:nvSpPr>
        <p:spPr>
          <a:xfrm>
            <a:off x="2627784" y="1124744"/>
            <a:ext cx="3816424" cy="424847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endParaRPr lang="el-GR" b="1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Δημοκρατία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Ίσοι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Κοινωνικά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Ατομικά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Ιθαγένεια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Ωφελώ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Μόρφωση</a:t>
            </a:r>
          </a:p>
          <a:p>
            <a:pPr marL="342900" indent="-342900">
              <a:buAutoNum type="arabicPeriod"/>
            </a:pPr>
            <a:r>
              <a:rPr lang="el-GR" sz="3200" b="1" dirty="0" smtClean="0">
                <a:solidFill>
                  <a:schemeClr val="bg1"/>
                </a:solidFill>
              </a:rPr>
              <a:t>Ανώτερο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342900" indent="-342900" algn="ctr">
              <a:buAutoNum type="arabicPeriod"/>
            </a:pPr>
            <a:endParaRPr lang="el-GR" b="1" dirty="0" smtClean="0">
              <a:solidFill>
                <a:schemeClr val="bg1"/>
              </a:solidFill>
            </a:endParaRPr>
          </a:p>
          <a:p>
            <a:pPr marL="342900" indent="-342900" algn="ctr"/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0" y="544522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r>
              <a:rPr lang="el-GR" b="1" dirty="0" smtClean="0">
                <a:solidFill>
                  <a:srgbClr val="FFC000"/>
                </a:solidFill>
              </a:rPr>
              <a:t>          0-1 ΛΑΘΗ                                      2-3 ΛΑΘΗ                       4 ΚΑΙ ΠΑΝΩ ΛΑΘΗ</a:t>
            </a:r>
          </a:p>
        </p:txBody>
      </p:sp>
      <p:pic>
        <p:nvPicPr>
          <p:cNvPr id="7" name="6 - Εικόνα" descr="EMO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5805264"/>
            <a:ext cx="1368152" cy="836712"/>
          </a:xfrm>
          <a:prstGeom prst="rect">
            <a:avLst/>
          </a:prstGeom>
        </p:spPr>
      </p:pic>
      <p:pic>
        <p:nvPicPr>
          <p:cNvPr id="8" name="7 - Εικόνα" descr="KHJLGGGG.JPG"/>
          <p:cNvPicPr>
            <a:picLocks noChangeAspect="1"/>
          </p:cNvPicPr>
          <p:nvPr/>
        </p:nvPicPr>
        <p:blipFill>
          <a:blip r:embed="rId3" cstate="print"/>
          <a:srcRect t="21278"/>
          <a:stretch>
            <a:fillRect/>
          </a:stretch>
        </p:blipFill>
        <p:spPr>
          <a:xfrm>
            <a:off x="3995936" y="5991654"/>
            <a:ext cx="1377925" cy="771889"/>
          </a:xfrm>
          <a:prstGeom prst="rect">
            <a:avLst/>
          </a:prstGeom>
        </p:spPr>
      </p:pic>
      <p:pic>
        <p:nvPicPr>
          <p:cNvPr id="9" name="8 - Εικόνα" descr="8786535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1" y="6000371"/>
            <a:ext cx="1270427" cy="79095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536</TotalTime>
  <Words>33</Words>
  <Application>Microsoft Office PowerPoint</Application>
  <PresentationFormat>Προβολή στην οθόνη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Ροή</vt:lpstr>
      <vt:lpstr>ΑΝΘΡΩΠΙΝΑ ΔΙΚΑΙΩΜΑΤΑ ΚΑΙ ΕΝΣΥΝΑΙΣΘΗΣΗ: ΑΝΤΙΜΕΤΩΠΙΖΟΝΤΑΣ ΤΟΝ ΡΑΤΣΙΣΜΟ</vt:lpstr>
      <vt:lpstr>ΦΥΛΛΟ ΑΞΙΟΛΟΓΗΣΗΣ</vt:lpstr>
      <vt:lpstr>ΦΥΛΛΟ ΑΞΙΟΛΟΓΗΣΗΣ</vt:lpstr>
      <vt:lpstr>ΠΩΣ ΤΑ ΠΗΓΑ;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ΙΩΑΝΝΗΣ ΚΑΠΟΔΙΣΤΡΙΑΣ ΚΑΙ ΤΟ ΕΡΓΟ ΤΟΥ</dc:title>
  <dc:creator>USER</dc:creator>
  <cp:lastModifiedBy>USER</cp:lastModifiedBy>
  <cp:revision>99</cp:revision>
  <dcterms:created xsi:type="dcterms:W3CDTF">2024-02-25T08:30:47Z</dcterms:created>
  <dcterms:modified xsi:type="dcterms:W3CDTF">2024-07-03T06:09:59Z</dcterms:modified>
</cp:coreProperties>
</file>